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1"/>
  </p:notesMasterIdLst>
  <p:sldIdLst>
    <p:sldId id="268" r:id="rId3"/>
    <p:sldId id="274" r:id="rId4"/>
    <p:sldId id="266" r:id="rId5"/>
    <p:sldId id="267" r:id="rId6"/>
    <p:sldId id="271" r:id="rId7"/>
    <p:sldId id="276" r:id="rId8"/>
    <p:sldId id="275" r:id="rId9"/>
    <p:sldId id="27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882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 rotWithShape="1">
          <a:blip r:embed="rId4" cstate="print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ideo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media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 rotWithShape="1">
          <a:blip r:embed="rId15" cstate="print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pPr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Sites</a:t>
            </a:r>
            <a:endParaRPr lang="en-US" dirty="0"/>
          </a:p>
        </p:txBody>
      </p:sp>
      <p:pic>
        <p:nvPicPr>
          <p:cNvPr id="6146" name="Picture 2" descr="https://watershed2012.wikispaces.com/file/view/Marsh%20Creek%20Site%201.png/351885308/800x618/Marsh%20Creek%20Site%2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6477000" cy="542546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58000" y="1371600"/>
            <a:ext cx="20693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Marsh Creek is a Rocky bottom ephemeral</a:t>
            </a:r>
          </a:p>
          <a:p>
            <a:r>
              <a:rPr lang="en-US" dirty="0" smtClean="0"/>
              <a:t>  creek.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Extreme erosion and  pollution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Sites</a:t>
            </a:r>
            <a:endParaRPr lang="en-US" dirty="0"/>
          </a:p>
        </p:txBody>
      </p:sp>
      <p:pic>
        <p:nvPicPr>
          <p:cNvPr id="9" name="Content Placeholder 4" descr="Marsh Creek Site 1 Overview 12JUN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5816600" cy="472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Marsh Creek - Erosion at Tre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86450" y="2133600"/>
            <a:ext cx="3257550" cy="472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4724400" cy="4937760"/>
          </a:xfrm>
        </p:spPr>
        <p:txBody>
          <a:bodyPr/>
          <a:lstStyle/>
          <a:p>
            <a:pPr marL="514350" indent="-514350" algn="ctr">
              <a:buNone/>
            </a:pPr>
            <a:r>
              <a:rPr lang="en-US" dirty="0" smtClean="0"/>
              <a:t>Observations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Extreme Erosion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Water pollution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Low consistent stream water levels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Invasive plant species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Marsh Creek Bank erosion-tree surv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524000"/>
            <a:ext cx="3714750" cy="51399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172" name="Picture 4" descr="https://watershed2012.wikispaces.com/file/view/Site1.png/351972912/450x572/Sit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09700"/>
            <a:ext cx="4286250" cy="54483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29200" y="23622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Site 1A and 1B are Muddy </a:t>
            </a:r>
          </a:p>
          <a:p>
            <a:r>
              <a:rPr lang="en-US" dirty="0" smtClean="0"/>
              <a:t>Bottom Ephemeral Stream in a</a:t>
            </a:r>
          </a:p>
          <a:p>
            <a:endParaRPr lang="en-US" dirty="0"/>
          </a:p>
        </p:txBody>
      </p:sp>
      <p:pic>
        <p:nvPicPr>
          <p:cNvPr id="7" name="Picture 6" descr="Long Island 1A-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9800" y="3581400"/>
            <a:ext cx="40640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pic>
        <p:nvPicPr>
          <p:cNvPr id="4" name="Picture 3" descr="Long Island 1A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057400"/>
            <a:ext cx="3810000" cy="45739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2277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Site 1A</a:t>
            </a:r>
          </a:p>
        </p:txBody>
      </p:sp>
      <p:pic>
        <p:nvPicPr>
          <p:cNvPr id="11" name="Picture 10" descr="Long Island Creek 1A-2 pip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2057400"/>
            <a:ext cx="48514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524000"/>
            <a:ext cx="5562600" cy="50205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Observations Site 1A</a:t>
            </a:r>
          </a:p>
          <a:p>
            <a:pPr algn="ctr">
              <a:buNone/>
            </a:pPr>
            <a:endParaRPr lang="en-US" sz="15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Well established plantings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Mature, successful erosion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Inconsistent water levels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Embedded – fine silt 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/>
          </a:p>
        </p:txBody>
      </p:sp>
      <p:pic>
        <p:nvPicPr>
          <p:cNvPr id="7" name="Picture 6" descr="Long Island Creek site 1A Upstream with wa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1981200"/>
            <a:ext cx="33147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28600" y="1380246"/>
            <a:ext cx="8686800" cy="753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>Site 1B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Long Island Creek 1B culve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1981200"/>
            <a:ext cx="3886200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Long Island Creek 1B downstre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981200"/>
            <a:ext cx="3810000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4191000" cy="479195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dirty="0" smtClean="0"/>
              <a:t>Observations Site 1B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Extreme Overgrowth of invasive shrubs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Inconsistent stream water levels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Obstructed stream channel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Streamside Cover – no direct light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 descr="Long Island 1B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2362200"/>
            <a:ext cx="4572000" cy="3886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512</TotalTime>
  <Words>123</Words>
  <Application>Microsoft Office PowerPoint</Application>
  <PresentationFormat>On-screen Show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TS101881344</vt:lpstr>
      <vt:lpstr>Marsh Creek Sites</vt:lpstr>
      <vt:lpstr>Marsh Creek Sites</vt:lpstr>
      <vt:lpstr>Marsh Creek Sites</vt:lpstr>
      <vt:lpstr>Long Island Creek Sites</vt:lpstr>
      <vt:lpstr>Long Island Creek Sites</vt:lpstr>
      <vt:lpstr>Long Island Creek Sites</vt:lpstr>
      <vt:lpstr>Long Island Creek Sites</vt:lpstr>
      <vt:lpstr>Long Island Creek Sites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JudyMorice</dc:creator>
  <dc:description>2010 animated water waves powerpoint template from presentationpro.com</dc:description>
  <cp:lastModifiedBy>JudyMorice</cp:lastModifiedBy>
  <cp:revision>35</cp:revision>
  <dcterms:created xsi:type="dcterms:W3CDTF">2012-07-03T18:48:29Z</dcterms:created>
  <dcterms:modified xsi:type="dcterms:W3CDTF">2012-07-10T21:10:35Z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